
<file path=[Content_Types].xml><?xml version="1.0" encoding="utf-8"?>
<Types xmlns="http://schemas.openxmlformats.org/package/2006/content-types">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media/image1.png" ContentType="image/png"/>
  <Override PartName="/ppt/media/image2.png" ContentType="image/png"/>
  <Override PartName="/ppt/slideLayouts/slideLayout9.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_rels/slideLayout9.xml.rels" ContentType="application/vnd.openxmlformats-package.relationships+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Lst>
  <p:sldSz cx="6858000" cy="914400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
</Relationships>
</file>

<file path=ppt/media/image1.png>
</file>

<file path=ppt/media/image2.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363600" y="603720"/>
            <a:ext cx="5291280" cy="1866960"/>
          </a:xfrm>
          <a:prstGeom prst="rect">
            <a:avLst/>
          </a:prstGeom>
        </p:spPr>
        <p:txBody>
          <a:bodyPr lIns="0" rIns="0" tIns="0" bIns="0" anchor="ctr"/>
          <a:p>
            <a:endParaRPr b="0" lang="en-US" sz="1800" spc="-1" strike="noStrike">
              <a:solidFill>
                <a:srgbClr val="ffffff"/>
              </a:solidFill>
              <a:latin typeface="Century Gothic"/>
            </a:endParaRPr>
          </a:p>
        </p:txBody>
      </p:sp>
      <p:sp>
        <p:nvSpPr>
          <p:cNvPr id="33" name="PlaceHolder 2"/>
          <p:cNvSpPr>
            <a:spLocks noGrp="1"/>
          </p:cNvSpPr>
          <p:nvPr>
            <p:ph type="body"/>
          </p:nvPr>
        </p:nvSpPr>
        <p:spPr>
          <a:xfrm>
            <a:off x="620640" y="2737080"/>
            <a:ext cx="503352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4" name="PlaceHolder 3"/>
          <p:cNvSpPr>
            <a:spLocks noGrp="1"/>
          </p:cNvSpPr>
          <p:nvPr>
            <p:ph type="body"/>
          </p:nvPr>
        </p:nvSpPr>
        <p:spPr>
          <a:xfrm>
            <a:off x="620640" y="5658840"/>
            <a:ext cx="5033520" cy="266796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363600" y="603720"/>
            <a:ext cx="5291280" cy="1866960"/>
          </a:xfrm>
          <a:prstGeom prst="rect">
            <a:avLst/>
          </a:prstGeom>
        </p:spPr>
        <p:txBody>
          <a:bodyPr lIns="0" rIns="0" tIns="0" bIns="0" anchor="ctr"/>
          <a:p>
            <a:endParaRPr b="0" lang="en-US" sz="1800" spc="-1" strike="noStrike">
              <a:solidFill>
                <a:srgbClr val="ffffff"/>
              </a:solidFill>
              <a:latin typeface="Century Gothic"/>
            </a:endParaRPr>
          </a:p>
        </p:txBody>
      </p:sp>
      <p:sp>
        <p:nvSpPr>
          <p:cNvPr id="36" name="PlaceHolder 2"/>
          <p:cNvSpPr>
            <a:spLocks noGrp="1"/>
          </p:cNvSpPr>
          <p:nvPr>
            <p:ph type="body"/>
          </p:nvPr>
        </p:nvSpPr>
        <p:spPr>
          <a:xfrm>
            <a:off x="620640" y="2737080"/>
            <a:ext cx="245628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7" name="PlaceHolder 3"/>
          <p:cNvSpPr>
            <a:spLocks noGrp="1"/>
          </p:cNvSpPr>
          <p:nvPr>
            <p:ph type="body"/>
          </p:nvPr>
        </p:nvSpPr>
        <p:spPr>
          <a:xfrm>
            <a:off x="3200040" y="2737080"/>
            <a:ext cx="245628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8" name="PlaceHolder 4"/>
          <p:cNvSpPr>
            <a:spLocks noGrp="1"/>
          </p:cNvSpPr>
          <p:nvPr>
            <p:ph type="body"/>
          </p:nvPr>
        </p:nvSpPr>
        <p:spPr>
          <a:xfrm>
            <a:off x="620640" y="5658840"/>
            <a:ext cx="245628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9" name="PlaceHolder 5"/>
          <p:cNvSpPr>
            <a:spLocks noGrp="1"/>
          </p:cNvSpPr>
          <p:nvPr>
            <p:ph type="body"/>
          </p:nvPr>
        </p:nvSpPr>
        <p:spPr>
          <a:xfrm>
            <a:off x="3200040" y="5658840"/>
            <a:ext cx="2456280" cy="266796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363600" y="603720"/>
            <a:ext cx="5291280" cy="1866960"/>
          </a:xfrm>
          <a:prstGeom prst="rect">
            <a:avLst/>
          </a:prstGeom>
        </p:spPr>
        <p:txBody>
          <a:bodyPr lIns="0" rIns="0" tIns="0" bIns="0" anchor="ctr"/>
          <a:p>
            <a:endParaRPr b="0" lang="en-US" sz="1800" spc="-1" strike="noStrike">
              <a:solidFill>
                <a:srgbClr val="ffffff"/>
              </a:solidFill>
              <a:latin typeface="Century Gothic"/>
            </a:endParaRPr>
          </a:p>
        </p:txBody>
      </p:sp>
      <p:sp>
        <p:nvSpPr>
          <p:cNvPr id="41" name="PlaceHolder 2"/>
          <p:cNvSpPr>
            <a:spLocks noGrp="1"/>
          </p:cNvSpPr>
          <p:nvPr>
            <p:ph type="body"/>
          </p:nvPr>
        </p:nvSpPr>
        <p:spPr>
          <a:xfrm>
            <a:off x="620640" y="2737080"/>
            <a:ext cx="162072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2" name="PlaceHolder 3"/>
          <p:cNvSpPr>
            <a:spLocks noGrp="1"/>
          </p:cNvSpPr>
          <p:nvPr>
            <p:ph type="body"/>
          </p:nvPr>
        </p:nvSpPr>
        <p:spPr>
          <a:xfrm>
            <a:off x="2322720" y="2737080"/>
            <a:ext cx="162072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3" name="PlaceHolder 4"/>
          <p:cNvSpPr>
            <a:spLocks noGrp="1"/>
          </p:cNvSpPr>
          <p:nvPr>
            <p:ph type="body"/>
          </p:nvPr>
        </p:nvSpPr>
        <p:spPr>
          <a:xfrm>
            <a:off x="4024800" y="2737080"/>
            <a:ext cx="162072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4" name="PlaceHolder 5"/>
          <p:cNvSpPr>
            <a:spLocks noGrp="1"/>
          </p:cNvSpPr>
          <p:nvPr>
            <p:ph type="body"/>
          </p:nvPr>
        </p:nvSpPr>
        <p:spPr>
          <a:xfrm>
            <a:off x="620640" y="5658840"/>
            <a:ext cx="162072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5" name="PlaceHolder 6"/>
          <p:cNvSpPr>
            <a:spLocks noGrp="1"/>
          </p:cNvSpPr>
          <p:nvPr>
            <p:ph type="body"/>
          </p:nvPr>
        </p:nvSpPr>
        <p:spPr>
          <a:xfrm>
            <a:off x="2322720" y="5658840"/>
            <a:ext cx="162072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6" name="PlaceHolder 7"/>
          <p:cNvSpPr>
            <a:spLocks noGrp="1"/>
          </p:cNvSpPr>
          <p:nvPr>
            <p:ph type="body"/>
          </p:nvPr>
        </p:nvSpPr>
        <p:spPr>
          <a:xfrm>
            <a:off x="4024800" y="5658840"/>
            <a:ext cx="1620720" cy="266796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8" name="PlaceHolder 1"/>
          <p:cNvSpPr>
            <a:spLocks noGrp="1"/>
          </p:cNvSpPr>
          <p:nvPr>
            <p:ph type="title"/>
          </p:nvPr>
        </p:nvSpPr>
        <p:spPr>
          <a:xfrm>
            <a:off x="363600" y="603720"/>
            <a:ext cx="5291280" cy="1866960"/>
          </a:xfrm>
          <a:prstGeom prst="rect">
            <a:avLst/>
          </a:prstGeom>
        </p:spPr>
        <p:txBody>
          <a:bodyPr lIns="0" rIns="0" tIns="0" bIns="0" anchor="ctr"/>
          <a:p>
            <a:endParaRPr b="0" lang="en-US" sz="1800" spc="-1" strike="noStrike">
              <a:solidFill>
                <a:srgbClr val="ffffff"/>
              </a:solidFill>
              <a:latin typeface="Century Gothic"/>
            </a:endParaRPr>
          </a:p>
        </p:txBody>
      </p:sp>
      <p:sp>
        <p:nvSpPr>
          <p:cNvPr id="59" name="PlaceHolder 2"/>
          <p:cNvSpPr>
            <a:spLocks noGrp="1"/>
          </p:cNvSpPr>
          <p:nvPr>
            <p:ph type="subTitle"/>
          </p:nvPr>
        </p:nvSpPr>
        <p:spPr>
          <a:xfrm>
            <a:off x="620640" y="2737080"/>
            <a:ext cx="5033520" cy="55936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363600" y="603720"/>
            <a:ext cx="5291280" cy="1866960"/>
          </a:xfrm>
          <a:prstGeom prst="rect">
            <a:avLst/>
          </a:prstGeom>
        </p:spPr>
        <p:txBody>
          <a:bodyPr lIns="0" rIns="0" tIns="0" bIns="0" anchor="ctr"/>
          <a:p>
            <a:endParaRPr b="0" lang="en-US" sz="1800" spc="-1" strike="noStrike">
              <a:solidFill>
                <a:srgbClr val="ffffff"/>
              </a:solidFill>
              <a:latin typeface="Century Gothic"/>
            </a:endParaRPr>
          </a:p>
        </p:txBody>
      </p:sp>
      <p:sp>
        <p:nvSpPr>
          <p:cNvPr id="61" name="PlaceHolder 2"/>
          <p:cNvSpPr>
            <a:spLocks noGrp="1"/>
          </p:cNvSpPr>
          <p:nvPr>
            <p:ph type="body"/>
          </p:nvPr>
        </p:nvSpPr>
        <p:spPr>
          <a:xfrm>
            <a:off x="620640" y="2737080"/>
            <a:ext cx="5033520" cy="55936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363600" y="603720"/>
            <a:ext cx="5291280" cy="1866960"/>
          </a:xfrm>
          <a:prstGeom prst="rect">
            <a:avLst/>
          </a:prstGeom>
        </p:spPr>
        <p:txBody>
          <a:bodyPr lIns="0" rIns="0" tIns="0" bIns="0" anchor="ctr"/>
          <a:p>
            <a:endParaRPr b="0" lang="en-US" sz="1800" spc="-1" strike="noStrike">
              <a:solidFill>
                <a:srgbClr val="ffffff"/>
              </a:solidFill>
              <a:latin typeface="Century Gothic"/>
            </a:endParaRPr>
          </a:p>
        </p:txBody>
      </p:sp>
      <p:sp>
        <p:nvSpPr>
          <p:cNvPr id="63" name="PlaceHolder 2"/>
          <p:cNvSpPr>
            <a:spLocks noGrp="1"/>
          </p:cNvSpPr>
          <p:nvPr>
            <p:ph type="body"/>
          </p:nvPr>
        </p:nvSpPr>
        <p:spPr>
          <a:xfrm>
            <a:off x="620640" y="2737080"/>
            <a:ext cx="2456280" cy="55936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64" name="PlaceHolder 3"/>
          <p:cNvSpPr>
            <a:spLocks noGrp="1"/>
          </p:cNvSpPr>
          <p:nvPr>
            <p:ph type="body"/>
          </p:nvPr>
        </p:nvSpPr>
        <p:spPr>
          <a:xfrm>
            <a:off x="3200040" y="2737080"/>
            <a:ext cx="2456280" cy="55936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5" name="PlaceHolder 1"/>
          <p:cNvSpPr>
            <a:spLocks noGrp="1"/>
          </p:cNvSpPr>
          <p:nvPr>
            <p:ph type="title"/>
          </p:nvPr>
        </p:nvSpPr>
        <p:spPr>
          <a:xfrm>
            <a:off x="363600" y="603720"/>
            <a:ext cx="5291280" cy="1866960"/>
          </a:xfrm>
          <a:prstGeom prst="rect">
            <a:avLst/>
          </a:prstGeom>
        </p:spPr>
        <p:txBody>
          <a:bodyPr lIns="0" rIns="0" tIns="0" bIns="0" anchor="ctr"/>
          <a:p>
            <a:endParaRPr b="0" lang="en-US" sz="1800" spc="-1" strike="noStrike">
              <a:solidFill>
                <a:srgbClr val="ffffff"/>
              </a:solidFill>
              <a:latin typeface="Century Gothic"/>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6" name="PlaceHolder 1"/>
          <p:cNvSpPr>
            <a:spLocks noGrp="1"/>
          </p:cNvSpPr>
          <p:nvPr>
            <p:ph type="subTitle"/>
          </p:nvPr>
        </p:nvSpPr>
        <p:spPr>
          <a:xfrm>
            <a:off x="363600" y="603720"/>
            <a:ext cx="5291280" cy="86554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363600" y="603720"/>
            <a:ext cx="5291280" cy="1866960"/>
          </a:xfrm>
          <a:prstGeom prst="rect">
            <a:avLst/>
          </a:prstGeom>
        </p:spPr>
        <p:txBody>
          <a:bodyPr lIns="0" rIns="0" tIns="0" bIns="0" anchor="ctr"/>
          <a:p>
            <a:endParaRPr b="0" lang="en-US" sz="1800" spc="-1" strike="noStrike">
              <a:solidFill>
                <a:srgbClr val="ffffff"/>
              </a:solidFill>
              <a:latin typeface="Century Gothic"/>
            </a:endParaRPr>
          </a:p>
        </p:txBody>
      </p:sp>
      <p:sp>
        <p:nvSpPr>
          <p:cNvPr id="68" name="PlaceHolder 2"/>
          <p:cNvSpPr>
            <a:spLocks noGrp="1"/>
          </p:cNvSpPr>
          <p:nvPr>
            <p:ph type="body"/>
          </p:nvPr>
        </p:nvSpPr>
        <p:spPr>
          <a:xfrm>
            <a:off x="620640" y="2737080"/>
            <a:ext cx="245628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69" name="PlaceHolder 3"/>
          <p:cNvSpPr>
            <a:spLocks noGrp="1"/>
          </p:cNvSpPr>
          <p:nvPr>
            <p:ph type="body"/>
          </p:nvPr>
        </p:nvSpPr>
        <p:spPr>
          <a:xfrm>
            <a:off x="3200040" y="2737080"/>
            <a:ext cx="2456280" cy="55936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0" name="PlaceHolder 4"/>
          <p:cNvSpPr>
            <a:spLocks noGrp="1"/>
          </p:cNvSpPr>
          <p:nvPr>
            <p:ph type="body"/>
          </p:nvPr>
        </p:nvSpPr>
        <p:spPr>
          <a:xfrm>
            <a:off x="620640" y="5658840"/>
            <a:ext cx="2456280" cy="266796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363600" y="603720"/>
            <a:ext cx="5291280" cy="1866960"/>
          </a:xfrm>
          <a:prstGeom prst="rect">
            <a:avLst/>
          </a:prstGeom>
        </p:spPr>
        <p:txBody>
          <a:bodyPr lIns="0" rIns="0" tIns="0" bIns="0" anchor="ctr"/>
          <a:p>
            <a:endParaRPr b="0" lang="en-US" sz="1800" spc="-1" strike="noStrike">
              <a:solidFill>
                <a:srgbClr val="ffffff"/>
              </a:solidFill>
              <a:latin typeface="Century Gothic"/>
            </a:endParaRPr>
          </a:p>
        </p:txBody>
      </p:sp>
      <p:sp>
        <p:nvSpPr>
          <p:cNvPr id="12" name="PlaceHolder 2"/>
          <p:cNvSpPr>
            <a:spLocks noGrp="1"/>
          </p:cNvSpPr>
          <p:nvPr>
            <p:ph type="subTitle"/>
          </p:nvPr>
        </p:nvSpPr>
        <p:spPr>
          <a:xfrm>
            <a:off x="620640" y="2737080"/>
            <a:ext cx="5033520" cy="55936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363600" y="603720"/>
            <a:ext cx="5291280" cy="1866960"/>
          </a:xfrm>
          <a:prstGeom prst="rect">
            <a:avLst/>
          </a:prstGeom>
        </p:spPr>
        <p:txBody>
          <a:bodyPr lIns="0" rIns="0" tIns="0" bIns="0" anchor="ctr"/>
          <a:p>
            <a:endParaRPr b="0" lang="en-US" sz="1800" spc="-1" strike="noStrike">
              <a:solidFill>
                <a:srgbClr val="ffffff"/>
              </a:solidFill>
              <a:latin typeface="Century Gothic"/>
            </a:endParaRPr>
          </a:p>
        </p:txBody>
      </p:sp>
      <p:sp>
        <p:nvSpPr>
          <p:cNvPr id="72" name="PlaceHolder 2"/>
          <p:cNvSpPr>
            <a:spLocks noGrp="1"/>
          </p:cNvSpPr>
          <p:nvPr>
            <p:ph type="body"/>
          </p:nvPr>
        </p:nvSpPr>
        <p:spPr>
          <a:xfrm>
            <a:off x="620640" y="2737080"/>
            <a:ext cx="2456280" cy="55936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3" name="PlaceHolder 3"/>
          <p:cNvSpPr>
            <a:spLocks noGrp="1"/>
          </p:cNvSpPr>
          <p:nvPr>
            <p:ph type="body"/>
          </p:nvPr>
        </p:nvSpPr>
        <p:spPr>
          <a:xfrm>
            <a:off x="3200040" y="2737080"/>
            <a:ext cx="245628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4" name="PlaceHolder 4"/>
          <p:cNvSpPr>
            <a:spLocks noGrp="1"/>
          </p:cNvSpPr>
          <p:nvPr>
            <p:ph type="body"/>
          </p:nvPr>
        </p:nvSpPr>
        <p:spPr>
          <a:xfrm>
            <a:off x="3200040" y="5658840"/>
            <a:ext cx="2456280" cy="266796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363600" y="603720"/>
            <a:ext cx="5291280" cy="1866960"/>
          </a:xfrm>
          <a:prstGeom prst="rect">
            <a:avLst/>
          </a:prstGeom>
        </p:spPr>
        <p:txBody>
          <a:bodyPr lIns="0" rIns="0" tIns="0" bIns="0" anchor="ctr"/>
          <a:p>
            <a:endParaRPr b="0" lang="en-US" sz="1800" spc="-1" strike="noStrike">
              <a:solidFill>
                <a:srgbClr val="ffffff"/>
              </a:solidFill>
              <a:latin typeface="Century Gothic"/>
            </a:endParaRPr>
          </a:p>
        </p:txBody>
      </p:sp>
      <p:sp>
        <p:nvSpPr>
          <p:cNvPr id="76" name="PlaceHolder 2"/>
          <p:cNvSpPr>
            <a:spLocks noGrp="1"/>
          </p:cNvSpPr>
          <p:nvPr>
            <p:ph type="body"/>
          </p:nvPr>
        </p:nvSpPr>
        <p:spPr>
          <a:xfrm>
            <a:off x="620640" y="2737080"/>
            <a:ext cx="245628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7" name="PlaceHolder 3"/>
          <p:cNvSpPr>
            <a:spLocks noGrp="1"/>
          </p:cNvSpPr>
          <p:nvPr>
            <p:ph type="body"/>
          </p:nvPr>
        </p:nvSpPr>
        <p:spPr>
          <a:xfrm>
            <a:off x="3200040" y="2737080"/>
            <a:ext cx="245628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8" name="PlaceHolder 4"/>
          <p:cNvSpPr>
            <a:spLocks noGrp="1"/>
          </p:cNvSpPr>
          <p:nvPr>
            <p:ph type="body"/>
          </p:nvPr>
        </p:nvSpPr>
        <p:spPr>
          <a:xfrm>
            <a:off x="620640" y="5658840"/>
            <a:ext cx="5033520" cy="266796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363600" y="603720"/>
            <a:ext cx="5291280" cy="1866960"/>
          </a:xfrm>
          <a:prstGeom prst="rect">
            <a:avLst/>
          </a:prstGeom>
        </p:spPr>
        <p:txBody>
          <a:bodyPr lIns="0" rIns="0" tIns="0" bIns="0" anchor="ctr"/>
          <a:p>
            <a:endParaRPr b="0" lang="en-US" sz="1800" spc="-1" strike="noStrike">
              <a:solidFill>
                <a:srgbClr val="ffffff"/>
              </a:solidFill>
              <a:latin typeface="Century Gothic"/>
            </a:endParaRPr>
          </a:p>
        </p:txBody>
      </p:sp>
      <p:sp>
        <p:nvSpPr>
          <p:cNvPr id="80" name="PlaceHolder 2"/>
          <p:cNvSpPr>
            <a:spLocks noGrp="1"/>
          </p:cNvSpPr>
          <p:nvPr>
            <p:ph type="body"/>
          </p:nvPr>
        </p:nvSpPr>
        <p:spPr>
          <a:xfrm>
            <a:off x="620640" y="2737080"/>
            <a:ext cx="503352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1" name="PlaceHolder 3"/>
          <p:cNvSpPr>
            <a:spLocks noGrp="1"/>
          </p:cNvSpPr>
          <p:nvPr>
            <p:ph type="body"/>
          </p:nvPr>
        </p:nvSpPr>
        <p:spPr>
          <a:xfrm>
            <a:off x="620640" y="5658840"/>
            <a:ext cx="5033520" cy="266796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363600" y="603720"/>
            <a:ext cx="5291280" cy="1866960"/>
          </a:xfrm>
          <a:prstGeom prst="rect">
            <a:avLst/>
          </a:prstGeom>
        </p:spPr>
        <p:txBody>
          <a:bodyPr lIns="0" rIns="0" tIns="0" bIns="0" anchor="ctr"/>
          <a:p>
            <a:endParaRPr b="0" lang="en-US" sz="1800" spc="-1" strike="noStrike">
              <a:solidFill>
                <a:srgbClr val="ffffff"/>
              </a:solidFill>
              <a:latin typeface="Century Gothic"/>
            </a:endParaRPr>
          </a:p>
        </p:txBody>
      </p:sp>
      <p:sp>
        <p:nvSpPr>
          <p:cNvPr id="83" name="PlaceHolder 2"/>
          <p:cNvSpPr>
            <a:spLocks noGrp="1"/>
          </p:cNvSpPr>
          <p:nvPr>
            <p:ph type="body"/>
          </p:nvPr>
        </p:nvSpPr>
        <p:spPr>
          <a:xfrm>
            <a:off x="620640" y="2737080"/>
            <a:ext cx="245628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4" name="PlaceHolder 3"/>
          <p:cNvSpPr>
            <a:spLocks noGrp="1"/>
          </p:cNvSpPr>
          <p:nvPr>
            <p:ph type="body"/>
          </p:nvPr>
        </p:nvSpPr>
        <p:spPr>
          <a:xfrm>
            <a:off x="3200040" y="2737080"/>
            <a:ext cx="245628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5" name="PlaceHolder 4"/>
          <p:cNvSpPr>
            <a:spLocks noGrp="1"/>
          </p:cNvSpPr>
          <p:nvPr>
            <p:ph type="body"/>
          </p:nvPr>
        </p:nvSpPr>
        <p:spPr>
          <a:xfrm>
            <a:off x="620640" y="5658840"/>
            <a:ext cx="245628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6" name="PlaceHolder 5"/>
          <p:cNvSpPr>
            <a:spLocks noGrp="1"/>
          </p:cNvSpPr>
          <p:nvPr>
            <p:ph type="body"/>
          </p:nvPr>
        </p:nvSpPr>
        <p:spPr>
          <a:xfrm>
            <a:off x="3200040" y="5658840"/>
            <a:ext cx="2456280" cy="266796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363600" y="603720"/>
            <a:ext cx="5291280" cy="1866960"/>
          </a:xfrm>
          <a:prstGeom prst="rect">
            <a:avLst/>
          </a:prstGeom>
        </p:spPr>
        <p:txBody>
          <a:bodyPr lIns="0" rIns="0" tIns="0" bIns="0" anchor="ctr"/>
          <a:p>
            <a:endParaRPr b="0" lang="en-US" sz="1800" spc="-1" strike="noStrike">
              <a:solidFill>
                <a:srgbClr val="ffffff"/>
              </a:solidFill>
              <a:latin typeface="Century Gothic"/>
            </a:endParaRPr>
          </a:p>
        </p:txBody>
      </p:sp>
      <p:sp>
        <p:nvSpPr>
          <p:cNvPr id="88" name="PlaceHolder 2"/>
          <p:cNvSpPr>
            <a:spLocks noGrp="1"/>
          </p:cNvSpPr>
          <p:nvPr>
            <p:ph type="body"/>
          </p:nvPr>
        </p:nvSpPr>
        <p:spPr>
          <a:xfrm>
            <a:off x="620640" y="2737080"/>
            <a:ext cx="162072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9" name="PlaceHolder 3"/>
          <p:cNvSpPr>
            <a:spLocks noGrp="1"/>
          </p:cNvSpPr>
          <p:nvPr>
            <p:ph type="body"/>
          </p:nvPr>
        </p:nvSpPr>
        <p:spPr>
          <a:xfrm>
            <a:off x="2322720" y="2737080"/>
            <a:ext cx="162072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0" name="PlaceHolder 4"/>
          <p:cNvSpPr>
            <a:spLocks noGrp="1"/>
          </p:cNvSpPr>
          <p:nvPr>
            <p:ph type="body"/>
          </p:nvPr>
        </p:nvSpPr>
        <p:spPr>
          <a:xfrm>
            <a:off x="4024800" y="2737080"/>
            <a:ext cx="162072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1" name="PlaceHolder 5"/>
          <p:cNvSpPr>
            <a:spLocks noGrp="1"/>
          </p:cNvSpPr>
          <p:nvPr>
            <p:ph type="body"/>
          </p:nvPr>
        </p:nvSpPr>
        <p:spPr>
          <a:xfrm>
            <a:off x="620640" y="5658840"/>
            <a:ext cx="162072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2" name="PlaceHolder 6"/>
          <p:cNvSpPr>
            <a:spLocks noGrp="1"/>
          </p:cNvSpPr>
          <p:nvPr>
            <p:ph type="body"/>
          </p:nvPr>
        </p:nvSpPr>
        <p:spPr>
          <a:xfrm>
            <a:off x="2322720" y="5658840"/>
            <a:ext cx="162072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3" name="PlaceHolder 7"/>
          <p:cNvSpPr>
            <a:spLocks noGrp="1"/>
          </p:cNvSpPr>
          <p:nvPr>
            <p:ph type="body"/>
          </p:nvPr>
        </p:nvSpPr>
        <p:spPr>
          <a:xfrm>
            <a:off x="4024800" y="5658840"/>
            <a:ext cx="1620720" cy="266796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363600" y="603720"/>
            <a:ext cx="5291280" cy="1866960"/>
          </a:xfrm>
          <a:prstGeom prst="rect">
            <a:avLst/>
          </a:prstGeom>
        </p:spPr>
        <p:txBody>
          <a:bodyPr lIns="0" rIns="0" tIns="0" bIns="0" anchor="ctr"/>
          <a:p>
            <a:endParaRPr b="0" lang="en-US" sz="1800" spc="-1" strike="noStrike">
              <a:solidFill>
                <a:srgbClr val="ffffff"/>
              </a:solidFill>
              <a:latin typeface="Century Gothic"/>
            </a:endParaRPr>
          </a:p>
        </p:txBody>
      </p:sp>
      <p:sp>
        <p:nvSpPr>
          <p:cNvPr id="14" name="PlaceHolder 2"/>
          <p:cNvSpPr>
            <a:spLocks noGrp="1"/>
          </p:cNvSpPr>
          <p:nvPr>
            <p:ph type="body"/>
          </p:nvPr>
        </p:nvSpPr>
        <p:spPr>
          <a:xfrm>
            <a:off x="620640" y="2737080"/>
            <a:ext cx="5033520" cy="55936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363600" y="603720"/>
            <a:ext cx="5291280" cy="1866960"/>
          </a:xfrm>
          <a:prstGeom prst="rect">
            <a:avLst/>
          </a:prstGeom>
        </p:spPr>
        <p:txBody>
          <a:bodyPr lIns="0" rIns="0" tIns="0" bIns="0" anchor="ctr"/>
          <a:p>
            <a:endParaRPr b="0" lang="en-US" sz="1800" spc="-1" strike="noStrike">
              <a:solidFill>
                <a:srgbClr val="ffffff"/>
              </a:solidFill>
              <a:latin typeface="Century Gothic"/>
            </a:endParaRPr>
          </a:p>
        </p:txBody>
      </p:sp>
      <p:sp>
        <p:nvSpPr>
          <p:cNvPr id="16" name="PlaceHolder 2"/>
          <p:cNvSpPr>
            <a:spLocks noGrp="1"/>
          </p:cNvSpPr>
          <p:nvPr>
            <p:ph type="body"/>
          </p:nvPr>
        </p:nvSpPr>
        <p:spPr>
          <a:xfrm>
            <a:off x="620640" y="2737080"/>
            <a:ext cx="2456280" cy="55936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7" name="PlaceHolder 3"/>
          <p:cNvSpPr>
            <a:spLocks noGrp="1"/>
          </p:cNvSpPr>
          <p:nvPr>
            <p:ph type="body"/>
          </p:nvPr>
        </p:nvSpPr>
        <p:spPr>
          <a:xfrm>
            <a:off x="3200040" y="2737080"/>
            <a:ext cx="2456280" cy="55936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363600" y="603720"/>
            <a:ext cx="5291280" cy="1866960"/>
          </a:xfrm>
          <a:prstGeom prst="rect">
            <a:avLst/>
          </a:prstGeom>
        </p:spPr>
        <p:txBody>
          <a:bodyPr lIns="0" rIns="0" tIns="0" bIns="0" anchor="ctr"/>
          <a:p>
            <a:endParaRPr b="0" lang="en-US" sz="1800" spc="-1" strike="noStrike">
              <a:solidFill>
                <a:srgbClr val="ffffff"/>
              </a:solidFill>
              <a:latin typeface="Century Gothic"/>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363600" y="603720"/>
            <a:ext cx="5291280" cy="86554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363600" y="603720"/>
            <a:ext cx="5291280" cy="1866960"/>
          </a:xfrm>
          <a:prstGeom prst="rect">
            <a:avLst/>
          </a:prstGeom>
        </p:spPr>
        <p:txBody>
          <a:bodyPr lIns="0" rIns="0" tIns="0" bIns="0" anchor="ctr"/>
          <a:p>
            <a:endParaRPr b="0" lang="en-US" sz="1800" spc="-1" strike="noStrike">
              <a:solidFill>
                <a:srgbClr val="ffffff"/>
              </a:solidFill>
              <a:latin typeface="Century Gothic"/>
            </a:endParaRPr>
          </a:p>
        </p:txBody>
      </p:sp>
      <p:sp>
        <p:nvSpPr>
          <p:cNvPr id="21" name="PlaceHolder 2"/>
          <p:cNvSpPr>
            <a:spLocks noGrp="1"/>
          </p:cNvSpPr>
          <p:nvPr>
            <p:ph type="body"/>
          </p:nvPr>
        </p:nvSpPr>
        <p:spPr>
          <a:xfrm>
            <a:off x="620640" y="2737080"/>
            <a:ext cx="245628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2" name="PlaceHolder 3"/>
          <p:cNvSpPr>
            <a:spLocks noGrp="1"/>
          </p:cNvSpPr>
          <p:nvPr>
            <p:ph type="body"/>
          </p:nvPr>
        </p:nvSpPr>
        <p:spPr>
          <a:xfrm>
            <a:off x="3200040" y="2737080"/>
            <a:ext cx="2456280" cy="55936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3" name="PlaceHolder 4"/>
          <p:cNvSpPr>
            <a:spLocks noGrp="1"/>
          </p:cNvSpPr>
          <p:nvPr>
            <p:ph type="body"/>
          </p:nvPr>
        </p:nvSpPr>
        <p:spPr>
          <a:xfrm>
            <a:off x="620640" y="5658840"/>
            <a:ext cx="2456280" cy="266796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363600" y="603720"/>
            <a:ext cx="5291280" cy="1866960"/>
          </a:xfrm>
          <a:prstGeom prst="rect">
            <a:avLst/>
          </a:prstGeom>
        </p:spPr>
        <p:txBody>
          <a:bodyPr lIns="0" rIns="0" tIns="0" bIns="0" anchor="ctr"/>
          <a:p>
            <a:endParaRPr b="0" lang="en-US" sz="1800" spc="-1" strike="noStrike">
              <a:solidFill>
                <a:srgbClr val="ffffff"/>
              </a:solidFill>
              <a:latin typeface="Century Gothic"/>
            </a:endParaRPr>
          </a:p>
        </p:txBody>
      </p:sp>
      <p:sp>
        <p:nvSpPr>
          <p:cNvPr id="25" name="PlaceHolder 2"/>
          <p:cNvSpPr>
            <a:spLocks noGrp="1"/>
          </p:cNvSpPr>
          <p:nvPr>
            <p:ph type="body"/>
          </p:nvPr>
        </p:nvSpPr>
        <p:spPr>
          <a:xfrm>
            <a:off x="620640" y="2737080"/>
            <a:ext cx="2456280" cy="55936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6" name="PlaceHolder 3"/>
          <p:cNvSpPr>
            <a:spLocks noGrp="1"/>
          </p:cNvSpPr>
          <p:nvPr>
            <p:ph type="body"/>
          </p:nvPr>
        </p:nvSpPr>
        <p:spPr>
          <a:xfrm>
            <a:off x="3200040" y="2737080"/>
            <a:ext cx="245628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7" name="PlaceHolder 4"/>
          <p:cNvSpPr>
            <a:spLocks noGrp="1"/>
          </p:cNvSpPr>
          <p:nvPr>
            <p:ph type="body"/>
          </p:nvPr>
        </p:nvSpPr>
        <p:spPr>
          <a:xfrm>
            <a:off x="3200040" y="5658840"/>
            <a:ext cx="2456280" cy="266796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363600" y="603720"/>
            <a:ext cx="5291280" cy="1866960"/>
          </a:xfrm>
          <a:prstGeom prst="rect">
            <a:avLst/>
          </a:prstGeom>
        </p:spPr>
        <p:txBody>
          <a:bodyPr lIns="0" rIns="0" tIns="0" bIns="0" anchor="ctr"/>
          <a:p>
            <a:endParaRPr b="0" lang="en-US" sz="1800" spc="-1" strike="noStrike">
              <a:solidFill>
                <a:srgbClr val="ffffff"/>
              </a:solidFill>
              <a:latin typeface="Century Gothic"/>
            </a:endParaRPr>
          </a:p>
        </p:txBody>
      </p:sp>
      <p:sp>
        <p:nvSpPr>
          <p:cNvPr id="29" name="PlaceHolder 2"/>
          <p:cNvSpPr>
            <a:spLocks noGrp="1"/>
          </p:cNvSpPr>
          <p:nvPr>
            <p:ph type="body"/>
          </p:nvPr>
        </p:nvSpPr>
        <p:spPr>
          <a:xfrm>
            <a:off x="620640" y="2737080"/>
            <a:ext cx="245628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0" name="PlaceHolder 3"/>
          <p:cNvSpPr>
            <a:spLocks noGrp="1"/>
          </p:cNvSpPr>
          <p:nvPr>
            <p:ph type="body"/>
          </p:nvPr>
        </p:nvSpPr>
        <p:spPr>
          <a:xfrm>
            <a:off x="3200040" y="2737080"/>
            <a:ext cx="2456280" cy="266796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1" name="PlaceHolder 4"/>
          <p:cNvSpPr>
            <a:spLocks noGrp="1"/>
          </p:cNvSpPr>
          <p:nvPr>
            <p:ph type="body"/>
          </p:nvPr>
        </p:nvSpPr>
        <p:spPr>
          <a:xfrm>
            <a:off x="620640" y="5658840"/>
            <a:ext cx="5033520" cy="266796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0" name="CustomShape 1"/>
          <p:cNvSpPr/>
          <p:nvPr/>
        </p:nvSpPr>
        <p:spPr>
          <a:xfrm>
            <a:off x="4724640" y="2235240"/>
            <a:ext cx="2114280" cy="375876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 name="CustomShape 2"/>
          <p:cNvSpPr/>
          <p:nvPr/>
        </p:nvSpPr>
        <p:spPr>
          <a:xfrm>
            <a:off x="4267440" y="-609480"/>
            <a:ext cx="1199880" cy="2133360"/>
          </a:xfrm>
          <a:prstGeom prst="ellipse">
            <a:avLst/>
          </a:prstGeom>
          <a:gradFill rotWithShape="0">
            <a:gsLst>
              <a:gs pos="0">
                <a:schemeClr val="bg2">
                  <a:lumMod val="60000"/>
                  <a:lumOff val="40000"/>
                  <a:alpha val="14000"/>
                </a:schemeClr>
              </a:gs>
              <a:gs pos="36000">
                <a:schemeClr val="bg2">
                  <a:lumMod val="60000"/>
                  <a:lumOff val="40000"/>
                  <a:alpha val="7000"/>
                </a:schemeClr>
              </a:gs>
              <a:gs pos="73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2" name="CustomShape 3"/>
          <p:cNvSpPr/>
          <p:nvPr/>
        </p:nvSpPr>
        <p:spPr>
          <a:xfrm>
            <a:off x="4724640" y="8128080"/>
            <a:ext cx="742680" cy="1320480"/>
          </a:xfrm>
          <a:prstGeom prst="ellipse">
            <a:avLst/>
          </a:prstGeom>
          <a:gradFill rotWithShape="0">
            <a:gsLst>
              <a:gs pos="0">
                <a:schemeClr val="bg2">
                  <a:lumMod val="60000"/>
                  <a:lumOff val="40000"/>
                  <a:alpha val="9000"/>
                </a:schemeClr>
              </a:gs>
              <a:gs pos="36000">
                <a:schemeClr val="bg2">
                  <a:lumMod val="60000"/>
                  <a:lumOff val="40000"/>
                  <a:alpha val="5000"/>
                </a:schemeClr>
              </a:gs>
              <a:gs pos="66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3" name="CustomShape 4"/>
          <p:cNvSpPr/>
          <p:nvPr/>
        </p:nvSpPr>
        <p:spPr>
          <a:xfrm>
            <a:off x="-115560" y="3556080"/>
            <a:ext cx="3142800" cy="5587560"/>
          </a:xfrm>
          <a:prstGeom prst="ellipse">
            <a:avLst/>
          </a:prstGeom>
          <a:gradFill rotWithShape="0">
            <a:gsLst>
              <a:gs pos="0">
                <a:schemeClr val="bg2">
                  <a:lumMod val="60000"/>
                  <a:lumOff val="40000"/>
                  <a:alpha val="11000"/>
                </a:schemeClr>
              </a:gs>
              <a:gs pos="36000">
                <a:schemeClr val="bg2">
                  <a:lumMod val="60000"/>
                  <a:lumOff val="40000"/>
                  <a:alpha val="10000"/>
                </a:schemeClr>
              </a:gs>
              <a:gs pos="75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4" name="CustomShape 5"/>
          <p:cNvSpPr/>
          <p:nvPr/>
        </p:nvSpPr>
        <p:spPr>
          <a:xfrm>
            <a:off x="-630000" y="3860640"/>
            <a:ext cx="1771200" cy="3149280"/>
          </a:xfrm>
          <a:prstGeom prst="ellipse">
            <a:avLst/>
          </a:prstGeom>
          <a:gradFill rotWithShape="0">
            <a:gsLst>
              <a:gs pos="0">
                <a:schemeClr val="bg2">
                  <a:lumMod val="60000"/>
                  <a:lumOff val="40000"/>
                  <a:alpha val="8000"/>
                </a:schemeClr>
              </a:gs>
              <a:gs pos="36000">
                <a:schemeClr val="bg2">
                  <a:lumMod val="60000"/>
                  <a:lumOff val="40000"/>
                  <a:alpha val="8000"/>
                </a:schemeClr>
              </a:gs>
              <a:gs pos="72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 name="CustomShape 6"/>
          <p:cNvSpPr/>
          <p:nvPr/>
        </p:nvSpPr>
        <p:spPr>
          <a:xfrm>
            <a:off x="5809320" y="0"/>
            <a:ext cx="514080" cy="146556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PlaceHolder 7"/>
          <p:cNvSpPr>
            <a:spLocks noGrp="1"/>
          </p:cNvSpPr>
          <p:nvPr>
            <p:ph type="title"/>
          </p:nvPr>
        </p:nvSpPr>
        <p:spPr>
          <a:xfrm>
            <a:off x="649800" y="1930320"/>
            <a:ext cx="4965480" cy="4439160"/>
          </a:xfrm>
          <a:prstGeom prst="rect">
            <a:avLst/>
          </a:prstGeom>
        </p:spPr>
        <p:txBody>
          <a:bodyPr anchor="b"/>
          <a:p>
            <a:pPr>
              <a:lnSpc>
                <a:spcPct val="100000"/>
              </a:lnSpc>
            </a:pPr>
            <a:r>
              <a:rPr b="0" lang="en-US" sz="5400" spc="-1" strike="noStrike">
                <a:solidFill>
                  <a:srgbClr val="ebebeb"/>
                </a:solidFill>
                <a:latin typeface="Century Gothic"/>
              </a:rPr>
              <a:t>Click to edit Master title style</a:t>
            </a:r>
            <a:endParaRPr b="0" lang="en-US" sz="5400" spc="-1" strike="noStrike">
              <a:solidFill>
                <a:srgbClr val="ffffff"/>
              </a:solidFill>
              <a:latin typeface="Century Gothic"/>
            </a:endParaRPr>
          </a:p>
        </p:txBody>
      </p:sp>
      <p:sp>
        <p:nvSpPr>
          <p:cNvPr id="7" name="PlaceHolder 8"/>
          <p:cNvSpPr>
            <a:spLocks noGrp="1"/>
          </p:cNvSpPr>
          <p:nvPr>
            <p:ph type="dt"/>
          </p:nvPr>
        </p:nvSpPr>
        <p:spPr>
          <a:xfrm rot="5400000">
            <a:off x="5332680" y="2504880"/>
            <a:ext cx="1320480" cy="171000"/>
          </a:xfrm>
          <a:prstGeom prst="rect">
            <a:avLst/>
          </a:prstGeom>
        </p:spPr>
        <p:txBody>
          <a:bodyPr/>
          <a:p>
            <a:pPr>
              <a:lnSpc>
                <a:spcPct val="100000"/>
              </a:lnSpc>
            </a:pPr>
            <a:fld id="{D9E6E3A4-935B-44D1-9BC3-C077D30ED606}" type="datetime">
              <a:rPr b="0" lang="en-US" sz="830" spc="-1" strike="noStrike">
                <a:solidFill>
                  <a:srgbClr val="ffffff"/>
                </a:solidFill>
                <a:latin typeface="Century Gothic"/>
              </a:rPr>
              <a:t>1/30/20</a:t>
            </a:fld>
            <a:endParaRPr b="0" lang="en-US" sz="830" spc="-1" strike="noStrike">
              <a:latin typeface="Times New Roman"/>
            </a:endParaRPr>
          </a:p>
        </p:txBody>
      </p:sp>
      <p:sp>
        <p:nvSpPr>
          <p:cNvPr id="8" name="PlaceHolder 9"/>
          <p:cNvSpPr>
            <a:spLocks noGrp="1"/>
          </p:cNvSpPr>
          <p:nvPr>
            <p:ph type="ftr"/>
          </p:nvPr>
        </p:nvSpPr>
        <p:spPr>
          <a:xfrm rot="5400000">
            <a:off x="3549240" y="4417920"/>
            <a:ext cx="5146200" cy="171000"/>
          </a:xfrm>
          <a:prstGeom prst="rect">
            <a:avLst/>
          </a:prstGeom>
        </p:spPr>
        <p:txBody>
          <a:bodyPr anchor="b"/>
          <a:p>
            <a:endParaRPr b="0" lang="en-US" sz="2400" spc="-1" strike="noStrike">
              <a:latin typeface="Times New Roman"/>
            </a:endParaRPr>
          </a:p>
        </p:txBody>
      </p:sp>
      <p:sp>
        <p:nvSpPr>
          <p:cNvPr id="9" name="PlaceHolder 10"/>
          <p:cNvSpPr>
            <a:spLocks noGrp="1"/>
          </p:cNvSpPr>
          <p:nvPr>
            <p:ph type="sldNum"/>
          </p:nvPr>
        </p:nvSpPr>
        <p:spPr>
          <a:xfrm>
            <a:off x="5824800" y="394200"/>
            <a:ext cx="471240" cy="1023120"/>
          </a:xfrm>
          <a:prstGeom prst="rect">
            <a:avLst/>
          </a:prstGeom>
        </p:spPr>
        <p:txBody>
          <a:bodyPr anchor="b"/>
          <a:p>
            <a:pPr algn="ctr">
              <a:lnSpc>
                <a:spcPct val="100000"/>
              </a:lnSpc>
            </a:pPr>
            <a:fld id="{4F8B736D-A14E-4263-91C1-BB3B81E403EC}" type="slidenum">
              <a:rPr b="0" lang="en-US" sz="2100" spc="-1" strike="noStrike">
                <a:solidFill>
                  <a:srgbClr val="ffffff"/>
                </a:solidFill>
                <a:latin typeface="Century Gothic"/>
              </a:rPr>
              <a:t>&lt;number&gt;</a:t>
            </a:fld>
            <a:endParaRPr b="0" lang="en-US" sz="2100" spc="-1" strike="noStrike">
              <a:latin typeface="Times New Roman"/>
            </a:endParaRPr>
          </a:p>
        </p:txBody>
      </p:sp>
      <p:sp>
        <p:nvSpPr>
          <p:cNvPr id="10" name="PlaceHolder 11"/>
          <p:cNvSpPr>
            <a:spLocks noGrp="1"/>
          </p:cNvSpPr>
          <p:nvPr>
            <p:ph type="body"/>
          </p:nvPr>
        </p:nvSpPr>
        <p:spPr>
          <a:xfrm>
            <a:off x="342720" y="2139480"/>
            <a:ext cx="6171840" cy="530280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000" spc="-1" strike="noStrike">
                <a:solidFill>
                  <a:srgbClr val="ffffff"/>
                </a:solidFill>
                <a:latin typeface="Century Gothic"/>
              </a:rPr>
              <a:t>Click to edit the outline text format</a:t>
            </a:r>
            <a:endParaRPr b="0" lang="en-US" sz="2000" spc="-1" strike="noStrike">
              <a:solidFill>
                <a:srgbClr val="ffffff"/>
              </a:solidFill>
              <a:latin typeface="Century Gothic"/>
            </a:endParaRPr>
          </a:p>
          <a:p>
            <a:pPr lvl="1" marL="864000" indent="-324000">
              <a:spcBef>
                <a:spcPts val="1134"/>
              </a:spcBef>
              <a:buClr>
                <a:srgbClr val="000000"/>
              </a:buClr>
              <a:buSzPct val="75000"/>
              <a:buFont typeface="Symbol" charset="2"/>
              <a:buChar char=""/>
            </a:pPr>
            <a:r>
              <a:rPr b="0" lang="en-US" sz="1600" spc="-1" strike="noStrike">
                <a:solidFill>
                  <a:srgbClr val="ffffff"/>
                </a:solidFill>
                <a:latin typeface="Century Gothic"/>
              </a:rPr>
              <a:t>Second Outline Level</a:t>
            </a:r>
            <a:endParaRPr b="0" lang="en-US" sz="1600" spc="-1" strike="noStrike">
              <a:solidFill>
                <a:srgbClr val="ffffff"/>
              </a:solidFill>
              <a:latin typeface="Century Gothic"/>
            </a:endParaRPr>
          </a:p>
          <a:p>
            <a:pPr lvl="2" marL="1296000" indent="-288000">
              <a:spcBef>
                <a:spcPts val="850"/>
              </a:spcBef>
              <a:buClr>
                <a:srgbClr val="000000"/>
              </a:buClr>
              <a:buSzPct val="45000"/>
              <a:buFont typeface="Wingdings" charset="2"/>
              <a:buChar char=""/>
            </a:pPr>
            <a:r>
              <a:rPr b="0" lang="en-US" sz="1400" spc="-1" strike="noStrike">
                <a:solidFill>
                  <a:srgbClr val="ffffff"/>
                </a:solidFill>
                <a:latin typeface="Century Gothic"/>
              </a:rPr>
              <a:t>Third Outline Level</a:t>
            </a:r>
            <a:endParaRPr b="0" lang="en-US" sz="1400" spc="-1" strike="noStrike">
              <a:solidFill>
                <a:srgbClr val="ffffff"/>
              </a:solidFill>
              <a:latin typeface="Century Gothic"/>
            </a:endParaRPr>
          </a:p>
          <a:p>
            <a:pPr lvl="3" marL="1728000" indent="-216000">
              <a:spcBef>
                <a:spcPts val="567"/>
              </a:spcBef>
              <a:buClr>
                <a:srgbClr val="000000"/>
              </a:buClr>
              <a:buSzPct val="75000"/>
              <a:buFont typeface="Symbol" charset="2"/>
              <a:buChar char=""/>
            </a:pPr>
            <a:r>
              <a:rPr b="0" lang="en-US" sz="1400" spc="-1" strike="noStrike">
                <a:solidFill>
                  <a:srgbClr val="ffffff"/>
                </a:solidFill>
                <a:latin typeface="Century Gothic"/>
              </a:rPr>
              <a:t>Fourth Outline Level</a:t>
            </a:r>
            <a:endParaRPr b="0" lang="en-US" sz="1400" spc="-1" strike="noStrike">
              <a:solidFill>
                <a:srgbClr val="ffffff"/>
              </a:solidFill>
              <a:latin typeface="Century Gothic"/>
            </a:endParaRPr>
          </a:p>
          <a:p>
            <a:pPr lvl="4" marL="2160000" indent="-216000">
              <a:spcBef>
                <a:spcPts val="283"/>
              </a:spcBef>
              <a:buClr>
                <a:srgbClr val="000000"/>
              </a:buClr>
              <a:buSzPct val="45000"/>
              <a:buFont typeface="Wingdings" charset="2"/>
              <a:buChar char=""/>
            </a:pPr>
            <a:r>
              <a:rPr b="0" lang="en-US" sz="2000" spc="-1" strike="noStrike">
                <a:solidFill>
                  <a:srgbClr val="ffffff"/>
                </a:solidFill>
                <a:latin typeface="Century Gothic"/>
              </a:rPr>
              <a:t>Fifth Outline Level</a:t>
            </a:r>
            <a:endParaRPr b="0" lang="en-US" sz="2000" spc="-1" strike="noStrike">
              <a:solidFill>
                <a:srgbClr val="ffffff"/>
              </a:solidFill>
              <a:latin typeface="Century Gothic"/>
            </a:endParaRPr>
          </a:p>
          <a:p>
            <a:pPr lvl="5" marL="2592000" indent="-216000">
              <a:spcBef>
                <a:spcPts val="283"/>
              </a:spcBef>
              <a:buClr>
                <a:srgbClr val="000000"/>
              </a:buClr>
              <a:buSzPct val="45000"/>
              <a:buFont typeface="Wingdings" charset="2"/>
              <a:buChar char=""/>
            </a:pPr>
            <a:r>
              <a:rPr b="0" lang="en-US" sz="2000" spc="-1" strike="noStrike">
                <a:solidFill>
                  <a:srgbClr val="ffffff"/>
                </a:solidFill>
                <a:latin typeface="Century Gothic"/>
              </a:rPr>
              <a:t>Sixth Outline Level</a:t>
            </a:r>
            <a:endParaRPr b="0" lang="en-US" sz="2000" spc="-1" strike="noStrike">
              <a:solidFill>
                <a:srgbClr val="ffffff"/>
              </a:solidFill>
              <a:latin typeface="Century Gothic"/>
            </a:endParaRPr>
          </a:p>
          <a:p>
            <a:pPr lvl="6" marL="3024000" indent="-216000">
              <a:spcBef>
                <a:spcPts val="283"/>
              </a:spcBef>
              <a:buClr>
                <a:srgbClr val="000000"/>
              </a:buClr>
              <a:buSzPct val="45000"/>
              <a:buFont typeface="Wingdings" charset="2"/>
              <a:buChar char=""/>
            </a:pPr>
            <a:r>
              <a:rPr b="0" lang="en-US" sz="2000" spc="-1" strike="noStrike">
                <a:solidFill>
                  <a:srgbClr val="ffffff"/>
                </a:solidFill>
                <a:latin typeface="Century Gothic"/>
              </a:rPr>
              <a:t>Seventh Outline Level</a:t>
            </a:r>
            <a:endParaRPr b="0" lang="en-US" sz="2000" spc="-1" strike="noStrike">
              <a:solidFill>
                <a:srgbClr val="ffffff"/>
              </a:solidFill>
              <a:latin typeface="Century Gothic"/>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47" name="CustomShape 1"/>
          <p:cNvSpPr/>
          <p:nvPr/>
        </p:nvSpPr>
        <p:spPr>
          <a:xfrm>
            <a:off x="4724640" y="2235240"/>
            <a:ext cx="2114280" cy="375876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48" name="CustomShape 2"/>
          <p:cNvSpPr/>
          <p:nvPr/>
        </p:nvSpPr>
        <p:spPr>
          <a:xfrm>
            <a:off x="4267440" y="-609480"/>
            <a:ext cx="1199880" cy="2133360"/>
          </a:xfrm>
          <a:prstGeom prst="ellipse">
            <a:avLst/>
          </a:prstGeom>
          <a:gradFill rotWithShape="0">
            <a:gsLst>
              <a:gs pos="0">
                <a:schemeClr val="bg2">
                  <a:lumMod val="60000"/>
                  <a:lumOff val="40000"/>
                  <a:alpha val="14000"/>
                </a:schemeClr>
              </a:gs>
              <a:gs pos="36000">
                <a:schemeClr val="bg2">
                  <a:lumMod val="60000"/>
                  <a:lumOff val="40000"/>
                  <a:alpha val="7000"/>
                </a:schemeClr>
              </a:gs>
              <a:gs pos="73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49" name="CustomShape 3"/>
          <p:cNvSpPr/>
          <p:nvPr/>
        </p:nvSpPr>
        <p:spPr>
          <a:xfrm>
            <a:off x="4724640" y="8128080"/>
            <a:ext cx="742680" cy="1320480"/>
          </a:xfrm>
          <a:prstGeom prst="ellipse">
            <a:avLst/>
          </a:prstGeom>
          <a:gradFill rotWithShape="0">
            <a:gsLst>
              <a:gs pos="0">
                <a:schemeClr val="bg2">
                  <a:lumMod val="60000"/>
                  <a:lumOff val="40000"/>
                  <a:alpha val="9000"/>
                </a:schemeClr>
              </a:gs>
              <a:gs pos="36000">
                <a:schemeClr val="bg2">
                  <a:lumMod val="60000"/>
                  <a:lumOff val="40000"/>
                  <a:alpha val="5000"/>
                </a:schemeClr>
              </a:gs>
              <a:gs pos="66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0" name="CustomShape 4"/>
          <p:cNvSpPr/>
          <p:nvPr/>
        </p:nvSpPr>
        <p:spPr>
          <a:xfrm>
            <a:off x="-115560" y="3556080"/>
            <a:ext cx="3142800" cy="5587560"/>
          </a:xfrm>
          <a:prstGeom prst="ellipse">
            <a:avLst/>
          </a:prstGeom>
          <a:gradFill rotWithShape="0">
            <a:gsLst>
              <a:gs pos="0">
                <a:schemeClr val="bg2">
                  <a:lumMod val="60000"/>
                  <a:lumOff val="40000"/>
                  <a:alpha val="11000"/>
                </a:schemeClr>
              </a:gs>
              <a:gs pos="36000">
                <a:schemeClr val="bg2">
                  <a:lumMod val="60000"/>
                  <a:lumOff val="40000"/>
                  <a:alpha val="10000"/>
                </a:schemeClr>
              </a:gs>
              <a:gs pos="75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1" name="CustomShape 5"/>
          <p:cNvSpPr/>
          <p:nvPr/>
        </p:nvSpPr>
        <p:spPr>
          <a:xfrm>
            <a:off x="-630000" y="3860640"/>
            <a:ext cx="1771200" cy="3149280"/>
          </a:xfrm>
          <a:prstGeom prst="ellipse">
            <a:avLst/>
          </a:prstGeom>
          <a:gradFill rotWithShape="0">
            <a:gsLst>
              <a:gs pos="0">
                <a:schemeClr val="bg2">
                  <a:lumMod val="60000"/>
                  <a:lumOff val="40000"/>
                  <a:alpha val="8000"/>
                </a:schemeClr>
              </a:gs>
              <a:gs pos="36000">
                <a:schemeClr val="bg2">
                  <a:lumMod val="60000"/>
                  <a:lumOff val="40000"/>
                  <a:alpha val="8000"/>
                </a:schemeClr>
              </a:gs>
              <a:gs pos="72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2" name="CustomShape 6"/>
          <p:cNvSpPr/>
          <p:nvPr/>
        </p:nvSpPr>
        <p:spPr>
          <a:xfrm>
            <a:off x="5809320" y="0"/>
            <a:ext cx="514080" cy="146556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3" name="PlaceHolder 7"/>
          <p:cNvSpPr>
            <a:spLocks noGrp="1"/>
          </p:cNvSpPr>
          <p:nvPr>
            <p:ph type="title"/>
          </p:nvPr>
        </p:nvSpPr>
        <p:spPr>
          <a:xfrm>
            <a:off x="363600" y="603720"/>
            <a:ext cx="5291280" cy="1866960"/>
          </a:xfrm>
          <a:prstGeom prst="rect">
            <a:avLst/>
          </a:prstGeom>
        </p:spPr>
        <p:txBody>
          <a:bodyPr/>
          <a:p>
            <a:pPr>
              <a:lnSpc>
                <a:spcPct val="100000"/>
              </a:lnSpc>
            </a:pPr>
            <a:r>
              <a:rPr b="0" lang="en-US" sz="4200" spc="-1" strike="noStrike">
                <a:solidFill>
                  <a:srgbClr val="ebebeb"/>
                </a:solidFill>
                <a:latin typeface="Century Gothic"/>
              </a:rPr>
              <a:t>Click to edit Master title style</a:t>
            </a:r>
            <a:endParaRPr b="0" lang="en-US" sz="4200" spc="-1" strike="noStrike">
              <a:solidFill>
                <a:srgbClr val="ffffff"/>
              </a:solidFill>
              <a:latin typeface="Century Gothic"/>
            </a:endParaRPr>
          </a:p>
        </p:txBody>
      </p:sp>
      <p:sp>
        <p:nvSpPr>
          <p:cNvPr id="54" name="PlaceHolder 8"/>
          <p:cNvSpPr>
            <a:spLocks noGrp="1"/>
          </p:cNvSpPr>
          <p:nvPr>
            <p:ph type="body"/>
          </p:nvPr>
        </p:nvSpPr>
        <p:spPr>
          <a:xfrm>
            <a:off x="620640" y="2737080"/>
            <a:ext cx="5033520" cy="5593680"/>
          </a:xfrm>
          <a:prstGeom prst="rect">
            <a:avLst/>
          </a:prstGeom>
        </p:spPr>
        <p:txBody>
          <a:bodyPr/>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Click to edit Master text styles</a:t>
            </a:r>
            <a:endParaRPr b="0" lang="en-US" sz="2000" spc="-1" strike="noStrike">
              <a:solidFill>
                <a:srgbClr val="ffffff"/>
              </a:solidFill>
              <a:latin typeface="Century Gothic"/>
            </a:endParaRPr>
          </a:p>
          <a:p>
            <a:pPr lvl="1" marL="743040" indent="-28548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Second level</a:t>
            </a:r>
            <a:endParaRPr b="0" lang="en-US" sz="1800" spc="-1" strike="noStrike">
              <a:solidFill>
                <a:srgbClr val="ffffff"/>
              </a:solidFill>
              <a:latin typeface="Century Gothic"/>
            </a:endParaRPr>
          </a:p>
          <a:p>
            <a:pPr lvl="2" marL="1143000" indent="-228240">
              <a:lnSpc>
                <a:spcPct val="100000"/>
              </a:lnSpc>
              <a:spcBef>
                <a:spcPts val="1001"/>
              </a:spcBef>
              <a:buClr>
                <a:srgbClr val="8ad0d6"/>
              </a:buClr>
              <a:buSzPct val="80000"/>
              <a:buFont typeface="Wingdings 3" charset="2"/>
              <a:buChar char=""/>
            </a:pPr>
            <a:r>
              <a:rPr b="0" lang="en-US" sz="1600" spc="-1" strike="noStrike">
                <a:solidFill>
                  <a:srgbClr val="ffffff"/>
                </a:solidFill>
                <a:latin typeface="Century Gothic"/>
              </a:rPr>
              <a:t>Third level</a:t>
            </a:r>
            <a:endParaRPr b="0" lang="en-US" sz="1600" spc="-1" strike="noStrike">
              <a:solidFill>
                <a:srgbClr val="ffffff"/>
              </a:solidFill>
              <a:latin typeface="Century Gothic"/>
            </a:endParaRPr>
          </a:p>
          <a:p>
            <a:pPr lvl="3" marL="1600200" indent="-228240">
              <a:lnSpc>
                <a:spcPct val="100000"/>
              </a:lnSpc>
              <a:spcBef>
                <a:spcPts val="1001"/>
              </a:spcBef>
              <a:buClr>
                <a:srgbClr val="8ad0d6"/>
              </a:buClr>
              <a:buSzPct val="80000"/>
              <a:buFont typeface="Wingdings 3" charset="2"/>
              <a:buChar char=""/>
            </a:pPr>
            <a:r>
              <a:rPr b="0" lang="en-US" sz="1400" spc="-1" strike="noStrike">
                <a:solidFill>
                  <a:srgbClr val="ffffff"/>
                </a:solidFill>
                <a:latin typeface="Century Gothic"/>
              </a:rPr>
              <a:t>Fourth level</a:t>
            </a:r>
            <a:endParaRPr b="0" lang="en-US" sz="1400" spc="-1" strike="noStrike">
              <a:solidFill>
                <a:srgbClr val="ffffff"/>
              </a:solidFill>
              <a:latin typeface="Century Gothic"/>
            </a:endParaRPr>
          </a:p>
          <a:p>
            <a:pPr lvl="4" marL="2057400" indent="-228240">
              <a:lnSpc>
                <a:spcPct val="100000"/>
              </a:lnSpc>
              <a:spcBef>
                <a:spcPts val="1001"/>
              </a:spcBef>
              <a:buClr>
                <a:srgbClr val="8ad0d6"/>
              </a:buClr>
              <a:buSzPct val="80000"/>
              <a:buFont typeface="Wingdings 3" charset="2"/>
              <a:buChar char=""/>
            </a:pPr>
            <a:r>
              <a:rPr b="0" lang="en-US" sz="1400" spc="-1" strike="noStrike">
                <a:solidFill>
                  <a:srgbClr val="ffffff"/>
                </a:solidFill>
                <a:latin typeface="Century Gothic"/>
              </a:rPr>
              <a:t>Fifth level</a:t>
            </a:r>
            <a:endParaRPr b="0" lang="en-US" sz="1400" spc="-1" strike="noStrike">
              <a:solidFill>
                <a:srgbClr val="ffffff"/>
              </a:solidFill>
              <a:latin typeface="Century Gothic"/>
            </a:endParaRPr>
          </a:p>
        </p:txBody>
      </p:sp>
      <p:sp>
        <p:nvSpPr>
          <p:cNvPr id="55" name="PlaceHolder 9"/>
          <p:cNvSpPr>
            <a:spLocks noGrp="1"/>
          </p:cNvSpPr>
          <p:nvPr>
            <p:ph type="dt"/>
          </p:nvPr>
        </p:nvSpPr>
        <p:spPr>
          <a:xfrm rot="5400000">
            <a:off x="5332680" y="2504880"/>
            <a:ext cx="1320480" cy="171000"/>
          </a:xfrm>
          <a:prstGeom prst="rect">
            <a:avLst/>
          </a:prstGeom>
        </p:spPr>
        <p:txBody>
          <a:bodyPr/>
          <a:p>
            <a:pPr>
              <a:lnSpc>
                <a:spcPct val="100000"/>
              </a:lnSpc>
            </a:pPr>
            <a:fld id="{76D37CC9-0019-4433-9ACB-7B7B7F96A0F7}" type="datetime">
              <a:rPr b="0" lang="en-US" sz="830" spc="-1" strike="noStrike">
                <a:solidFill>
                  <a:srgbClr val="ffffff"/>
                </a:solidFill>
                <a:latin typeface="Century Gothic"/>
              </a:rPr>
              <a:t>1/30/20</a:t>
            </a:fld>
            <a:endParaRPr b="0" lang="en-US" sz="830" spc="-1" strike="noStrike">
              <a:latin typeface="Times New Roman"/>
            </a:endParaRPr>
          </a:p>
        </p:txBody>
      </p:sp>
      <p:sp>
        <p:nvSpPr>
          <p:cNvPr id="56" name="PlaceHolder 10"/>
          <p:cNvSpPr>
            <a:spLocks noGrp="1"/>
          </p:cNvSpPr>
          <p:nvPr>
            <p:ph type="ftr"/>
          </p:nvPr>
        </p:nvSpPr>
        <p:spPr>
          <a:xfrm rot="5400000">
            <a:off x="3549240" y="4417920"/>
            <a:ext cx="5146200" cy="171000"/>
          </a:xfrm>
          <a:prstGeom prst="rect">
            <a:avLst/>
          </a:prstGeom>
        </p:spPr>
        <p:txBody>
          <a:bodyPr anchor="b"/>
          <a:p>
            <a:endParaRPr b="0" lang="en-US" sz="2400" spc="-1" strike="noStrike">
              <a:latin typeface="Times New Roman"/>
            </a:endParaRPr>
          </a:p>
        </p:txBody>
      </p:sp>
      <p:sp>
        <p:nvSpPr>
          <p:cNvPr id="57" name="PlaceHolder 11"/>
          <p:cNvSpPr>
            <a:spLocks noGrp="1"/>
          </p:cNvSpPr>
          <p:nvPr>
            <p:ph type="sldNum"/>
          </p:nvPr>
        </p:nvSpPr>
        <p:spPr>
          <a:xfrm>
            <a:off x="5824800" y="394200"/>
            <a:ext cx="471240" cy="1023120"/>
          </a:xfrm>
          <a:prstGeom prst="rect">
            <a:avLst/>
          </a:prstGeom>
        </p:spPr>
        <p:txBody>
          <a:bodyPr anchor="b"/>
          <a:p>
            <a:pPr algn="ctr">
              <a:lnSpc>
                <a:spcPct val="100000"/>
              </a:lnSpc>
            </a:pPr>
            <a:fld id="{694565BB-1119-4BD8-8F4E-6181BED5CD78}" type="slidenum">
              <a:rPr b="0" lang="en-US" sz="2100" spc="-1" strike="noStrike">
                <a:solidFill>
                  <a:srgbClr val="ffffff"/>
                </a:solidFill>
                <a:latin typeface="Century Gothic"/>
              </a:rPr>
              <a:t>&lt;number&gt;</a:t>
            </a:fld>
            <a:endParaRPr b="0" lang="en-US" sz="21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TextShape 1"/>
          <p:cNvSpPr txBox="1"/>
          <p:nvPr/>
        </p:nvSpPr>
        <p:spPr>
          <a:xfrm>
            <a:off x="245520" y="1607040"/>
            <a:ext cx="6529320" cy="5931720"/>
          </a:xfrm>
          <a:prstGeom prst="rect">
            <a:avLst/>
          </a:prstGeom>
          <a:noFill/>
          <a:ln>
            <a:noFill/>
          </a:ln>
        </p:spPr>
        <p:txBody>
          <a:bodyPr>
            <a:normAutofit/>
          </a:bodyPr>
          <a:p>
            <a:pPr>
              <a:lnSpc>
                <a:spcPct val="100000"/>
              </a:lnSpc>
              <a:spcBef>
                <a:spcPts val="1001"/>
              </a:spcBef>
            </a:pPr>
            <a:r>
              <a:rPr b="0" lang="en-US" sz="2000" spc="-1" strike="noStrike" cap="all">
                <a:solidFill>
                  <a:srgbClr val="ffffff"/>
                </a:solidFill>
                <a:latin typeface="Century Gothic"/>
                <a:ea typeface="Century Gothic"/>
              </a:rPr>
              <a:t>“</a:t>
            </a:r>
            <a:r>
              <a:rPr b="0" lang="en-US" sz="2000" spc="-1" strike="noStrike" cap="all">
                <a:solidFill>
                  <a:srgbClr val="ffffff"/>
                </a:solidFill>
                <a:latin typeface="Century Gothic"/>
                <a:ea typeface="Century Gothic"/>
              </a:rPr>
              <a:t>In matching job candidates with job openings, managers must consider not only such variables as previous work experience and educational background but also personality traits and work habits, which are more difficult to judge.” </a:t>
            </a:r>
            <a:endParaRPr b="0" lang="en-US" sz="2000" spc="-1" strike="noStrike">
              <a:latin typeface="Arial"/>
            </a:endParaRPr>
          </a:p>
          <a:p>
            <a:pPr>
              <a:lnSpc>
                <a:spcPct val="100000"/>
              </a:lnSpc>
              <a:spcBef>
                <a:spcPts val="1001"/>
              </a:spcBef>
            </a:pPr>
            <a:endParaRPr b="0" lang="en-US" sz="2000" spc="-1" strike="noStrike">
              <a:latin typeface="Arial"/>
            </a:endParaRPr>
          </a:p>
          <a:p>
            <a:pPr>
              <a:lnSpc>
                <a:spcPct val="100000"/>
              </a:lnSpc>
              <a:spcBef>
                <a:spcPts val="1001"/>
              </a:spcBef>
            </a:pPr>
            <a:endParaRPr b="0" lang="en-US" sz="2000" spc="-1" strike="noStrike">
              <a:latin typeface="Arial"/>
            </a:endParaRPr>
          </a:p>
          <a:p>
            <a:pPr>
              <a:lnSpc>
                <a:spcPct val="100000"/>
              </a:lnSpc>
              <a:spcBef>
                <a:spcPts val="1001"/>
              </a:spcBef>
            </a:pPr>
            <a:r>
              <a:rPr b="0" lang="en-US" sz="2000" spc="-1" strike="noStrike" cap="all">
                <a:solidFill>
                  <a:srgbClr val="ffffff"/>
                </a:solidFill>
                <a:latin typeface="Century Gothic"/>
                <a:ea typeface="Century Gothic"/>
              </a:rPr>
              <a:t>What do you consider essential in an employee or colleague? Explain, using reasons and/or examples from your work or work-like experiences, or from your observations of others. </a:t>
            </a:r>
            <a:endParaRPr b="0" lang="en-US" sz="2000" spc="-1" strike="noStrike">
              <a:latin typeface="Arial"/>
            </a:endParaRPr>
          </a:p>
        </p:txBody>
      </p:sp>
      <p:sp>
        <p:nvSpPr>
          <p:cNvPr id="95" name="TextShape 2"/>
          <p:cNvSpPr txBox="1"/>
          <p:nvPr/>
        </p:nvSpPr>
        <p:spPr>
          <a:xfrm>
            <a:off x="6035040" y="8614800"/>
            <a:ext cx="822960" cy="346320"/>
          </a:xfrm>
          <a:prstGeom prst="rect">
            <a:avLst/>
          </a:prstGeom>
          <a:noFill/>
          <a:ln>
            <a:noFill/>
          </a:ln>
        </p:spPr>
        <p:txBody>
          <a:bodyPr lIns="90000" rIns="90000" tIns="45000" bIns="45000"/>
          <a:p>
            <a:pPr>
              <a:lnSpc>
                <a:spcPct val="100000"/>
              </a:lnSpc>
            </a:pPr>
            <a:r>
              <a:rPr b="0" lang="en-US" sz="1800" spc="-1" strike="noStrike">
                <a:solidFill>
                  <a:srgbClr val="ffffff"/>
                </a:solidFill>
                <a:latin typeface="Arial"/>
                <a:ea typeface="Microsoft YaHei"/>
              </a:rPr>
              <a:t>1/2</a:t>
            </a:r>
            <a:endParaRPr b="0" lang="en-US" sz="18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CustomShape 1"/>
          <p:cNvSpPr/>
          <p:nvPr/>
        </p:nvSpPr>
        <p:spPr>
          <a:xfrm>
            <a:off x="204840" y="180720"/>
            <a:ext cx="6670800" cy="7552080"/>
          </a:xfrm>
          <a:prstGeom prst="rect">
            <a:avLst/>
          </a:prstGeom>
          <a:noFill/>
          <a:ln>
            <a:noFill/>
          </a:ln>
        </p:spPr>
        <p:style>
          <a:lnRef idx="0"/>
          <a:fillRef idx="0"/>
          <a:effectRef idx="0"/>
          <a:fontRef idx="minor"/>
        </p:style>
        <p:txBody>
          <a:bodyPr lIns="68760" rIns="68760" tIns="34200" bIns="34200"/>
          <a:p>
            <a:pPr>
              <a:lnSpc>
                <a:spcPct val="100000"/>
              </a:lnSpc>
            </a:pPr>
            <a:r>
              <a:rPr b="0" lang="en-US" sz="1200" spc="-1" strike="noStrike">
                <a:solidFill>
                  <a:srgbClr val="ffffff"/>
                </a:solidFill>
                <a:latin typeface="Century Gothic"/>
              </a:rPr>
              <a:t>	</a:t>
            </a:r>
            <a:r>
              <a:rPr b="0" lang="en-US" sz="1200" spc="-1" strike="noStrike">
                <a:solidFill>
                  <a:srgbClr val="ffffff"/>
                </a:solidFill>
                <a:latin typeface="Century Gothic"/>
              </a:rPr>
              <a:t>In matching candidates with job openings, the ones who hire must strongly consider not only such variables as work experience, working skills and academic background but also personality traits and work habits, which are more difficult to judge, but more important in my opinion and personal working experience.  "When you've got somebody who has both the skills and the personality, you've got a real winner there", as said by Vic Holifield, the owner-operator of a $10 million Poolwerx franchise, where he's personally hired most of his employees.  That is absolutely true, but you don't usually get the ones who have everything, thus we are discussing the issue. </a:t>
            </a:r>
            <a:endParaRPr b="0" lang="en-US" sz="1200" spc="-1" strike="noStrike">
              <a:latin typeface="Arial"/>
            </a:endParaRPr>
          </a:p>
          <a:p>
            <a:pPr>
              <a:lnSpc>
                <a:spcPct val="100000"/>
              </a:lnSpc>
            </a:pPr>
            <a:endParaRPr b="0" lang="en-US" sz="1200" spc="-1" strike="noStrike">
              <a:latin typeface="Arial"/>
            </a:endParaRPr>
          </a:p>
          <a:p>
            <a:pPr>
              <a:lnSpc>
                <a:spcPct val="100000"/>
              </a:lnSpc>
            </a:pPr>
            <a:r>
              <a:rPr b="0" lang="en-US" sz="1200" spc="-1" strike="noStrike">
                <a:solidFill>
                  <a:srgbClr val="ffffff"/>
                </a:solidFill>
                <a:latin typeface="Century Gothic"/>
              </a:rPr>
              <a:t>	</a:t>
            </a:r>
            <a:r>
              <a:rPr b="0" lang="en-US" sz="1200" spc="-1" strike="noStrike">
                <a:solidFill>
                  <a:srgbClr val="ffffff"/>
                </a:solidFill>
                <a:latin typeface="Century Gothic"/>
              </a:rPr>
              <a:t>I don't know if I would be on the side who gives a vast advantage to the  personality rather than knowledge and skills if I haven't had a great example in my immediate environment, in the company that I work in.  Namely, in the software development team,  whose I was a member (and currently am), we had a certain person as our team leader. He was super technically skilled, also he's been doing the job for ten years  at the company so he has a great domain and business process knowledge and, on top of that he has a proper and well organized working habits. Someone would say that he was the person who  is the ideal employee, I know, I said that too, until I met him </a:t>
            </a:r>
            <a:r>
              <a:rPr b="0" lang="en-US" sz="1200" spc="-1" strike="noStrike">
                <a:solidFill>
                  <a:srgbClr val="ffffff"/>
                </a:solidFill>
                <a:latin typeface="Century Gothic"/>
                <a:ea typeface="Century Gothic"/>
              </a:rPr>
              <a:t>thoroughly and until I found out how unbearable he is and how impossible is for people to cooperate with him, to communicate with him and even be in the same office with him.  After some time, when all the coworkers from the team stated their discomfort and unhappiness regarding the problematic person to the greater instances in the company, the measures were caused and he was transferred from our team. Believe me when I say that not only our inter-personal  relations in the team changed, but also our productivity has increased significantly which only brought a benefit to us as workers, to a team and to a company. So as you see, one 'bad person' was enough for the majority of us to feel unhappy, uncomfortable and work-unmotivated which paints you a picture of how important personality traits are over all the other technical and expertise oriented skills. </a:t>
            </a:r>
            <a:br/>
            <a:br/>
            <a:r>
              <a:rPr b="0" lang="en-US" sz="1200" spc="-1" strike="noStrike">
                <a:solidFill>
                  <a:srgbClr val="ffffff"/>
                </a:solidFill>
                <a:latin typeface="Century Gothic"/>
                <a:ea typeface="Century Gothic"/>
              </a:rPr>
              <a:t>	</a:t>
            </a:r>
            <a:r>
              <a:rPr b="0" lang="en-US" sz="1200" spc="-1" strike="noStrike">
                <a:solidFill>
                  <a:srgbClr val="ffffff"/>
                </a:solidFill>
                <a:latin typeface="Century Gothic"/>
                <a:ea typeface="Century Gothic"/>
              </a:rPr>
              <a:t>Equally important is when faced with a job candidate whose personality is an ideal fit for the business but who lacks the technical background the work requires. Likewise I know about the case when a person who came up to the job interview was sincere, had amazing working habits as it seemed, was glowing up with coziness and seemed as a great person to fit in the team and the company. But the thing that he was missing was a technical knowledge that was required, he had some, but not enough. Never the less, they decided to give him a chance with saying that being successful in a job isn't only about having every single skill in place before you start and that technical skills, can be taught unlike the interpersonal ones.</a:t>
            </a:r>
            <a:endParaRPr b="0" lang="en-US" sz="1200" spc="-1" strike="noStrike">
              <a:latin typeface="Arial"/>
            </a:endParaRPr>
          </a:p>
          <a:p>
            <a:pPr>
              <a:lnSpc>
                <a:spcPct val="100000"/>
              </a:lnSpc>
            </a:pPr>
            <a:endParaRPr b="0" lang="en-US" sz="1200" spc="-1" strike="noStrike">
              <a:latin typeface="Arial"/>
            </a:endParaRPr>
          </a:p>
          <a:p>
            <a:pPr>
              <a:lnSpc>
                <a:spcPct val="100000"/>
              </a:lnSpc>
            </a:pPr>
            <a:r>
              <a:rPr b="0" lang="en-US" sz="1200" spc="-1" strike="noStrike">
                <a:solidFill>
                  <a:srgbClr val="ffffff"/>
                </a:solidFill>
                <a:latin typeface="Century Gothic"/>
                <a:ea typeface="Century Gothic"/>
              </a:rPr>
              <a:t>	</a:t>
            </a:r>
            <a:r>
              <a:rPr b="0" lang="en-US" sz="1200" spc="-1" strike="noStrike">
                <a:solidFill>
                  <a:srgbClr val="ffffff"/>
                </a:solidFill>
                <a:latin typeface="Century Gothic"/>
                <a:ea typeface="Century Gothic"/>
              </a:rPr>
              <a:t>Accordingly to the previously said, I strongly put interpersonal skills, working habits and personality traits above the education and previous work experience, these other things should not be neglected, but can be taught and learned throughout the work.</a:t>
            </a:r>
            <a:endParaRPr b="0" lang="en-US" sz="1200" spc="-1" strike="noStrike">
              <a:latin typeface="Arial"/>
            </a:endParaRPr>
          </a:p>
          <a:p>
            <a:pPr>
              <a:lnSpc>
                <a:spcPct val="100000"/>
              </a:lnSpc>
            </a:pPr>
            <a:r>
              <a:rPr b="0" lang="en-US" sz="1200" spc="-1" strike="noStrike">
                <a:solidFill>
                  <a:srgbClr val="ffffff"/>
                </a:solidFill>
                <a:latin typeface="Century Gothic"/>
                <a:ea typeface="Century Gothic"/>
              </a:rPr>
              <a:t>I bet all of you will rather work with someone who is pleasant, knows how to communicate and cooperate and will not create a communication gap distracting you from work, am I right?</a:t>
            </a:r>
            <a:endParaRPr b="0" lang="en-US" sz="1200" spc="-1" strike="noStrike">
              <a:latin typeface="Arial"/>
            </a:endParaRPr>
          </a:p>
        </p:txBody>
      </p:sp>
      <p:sp>
        <p:nvSpPr>
          <p:cNvPr id="97" name="TextShape 2"/>
          <p:cNvSpPr txBox="1"/>
          <p:nvPr/>
        </p:nvSpPr>
        <p:spPr>
          <a:xfrm>
            <a:off x="6035040" y="8614800"/>
            <a:ext cx="822960" cy="346320"/>
          </a:xfrm>
          <a:prstGeom prst="rect">
            <a:avLst/>
          </a:prstGeom>
          <a:noFill/>
          <a:ln>
            <a:noFill/>
          </a:ln>
        </p:spPr>
        <p:txBody>
          <a:bodyPr lIns="90000" rIns="90000" tIns="45000" bIns="45000"/>
          <a:p>
            <a:pPr>
              <a:lnSpc>
                <a:spcPct val="100000"/>
              </a:lnSpc>
            </a:pPr>
            <a:r>
              <a:rPr b="0" lang="en-US" sz="1800" spc="-1" strike="noStrike">
                <a:solidFill>
                  <a:srgbClr val="ffffff"/>
                </a:solidFill>
                <a:latin typeface="Arial"/>
                <a:ea typeface="Microsoft YaHei"/>
              </a:rPr>
              <a:t>2/2</a:t>
            </a:r>
            <a:endParaRPr b="0" lang="en-US" sz="1800" spc="-1" strike="noStrike">
              <a:latin typeface="Arial"/>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d0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d0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Ion</Template>
  <TotalTime>60</TotalTime>
  <Application>LibreOffice/6.0.7.3$Windows_X86_64 LibreOffice_project/dc89aa7a9eabfd848af146d5086077aeed2ae4a5</Application>
  <Words>38</Words>
  <Paragraphs>10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2020-01-05T14:48:01Z</dcterms:created>
  <dc:creator>Uroš Poznan</dc:creator>
  <dc:description/>
  <dc:language>en-US</dc:language>
  <cp:lastModifiedBy/>
  <dcterms:modified xsi:type="dcterms:W3CDTF">2020-01-30T10:09:18Z</dcterms:modified>
  <cp:revision>383</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On-screen Show (4:3)</vt:lpwstr>
  </property>
  <property fmtid="{D5CDD505-2E9C-101B-9397-08002B2CF9AE}" pid="9" name="ScaleCrop">
    <vt:bool>0</vt:bool>
  </property>
  <property fmtid="{D5CDD505-2E9C-101B-9397-08002B2CF9AE}" pid="10" name="ShareDoc">
    <vt:bool>0</vt:bool>
  </property>
  <property fmtid="{D5CDD505-2E9C-101B-9397-08002B2CF9AE}" pid="11" name="Slides">
    <vt:i4>2</vt:i4>
  </property>
</Properties>
</file>